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8" r:id="rId3"/>
    <p:sldId id="261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7CC543-40D4-4B39-8EE6-E30B506D8744}" v="8" dt="2020-10-29T21:56:29.3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 (Beth) Mueller" userId="0573829c-99d9-48a0-b2f0-e0533e152d4f" providerId="ADAL" clId="{DA7CC543-40D4-4B39-8EE6-E30B506D8744}"/>
    <pc:docChg chg="custSel delSld modSld sldOrd">
      <pc:chgData name="Elizabeth (Beth) Mueller" userId="0573829c-99d9-48a0-b2f0-e0533e152d4f" providerId="ADAL" clId="{DA7CC543-40D4-4B39-8EE6-E30B506D8744}" dt="2020-11-06T00:00:11.311" v="117" actId="478"/>
      <pc:docMkLst>
        <pc:docMk/>
      </pc:docMkLst>
      <pc:sldChg chg="del">
        <pc:chgData name="Elizabeth (Beth) Mueller" userId="0573829c-99d9-48a0-b2f0-e0533e152d4f" providerId="ADAL" clId="{DA7CC543-40D4-4B39-8EE6-E30B506D8744}" dt="2020-10-29T21:56:36.898" v="43" actId="2696"/>
        <pc:sldMkLst>
          <pc:docMk/>
          <pc:sldMk cId="2303658625" sldId="257"/>
        </pc:sldMkLst>
      </pc:sldChg>
      <pc:sldChg chg="delSp modSp mod">
        <pc:chgData name="Elizabeth (Beth) Mueller" userId="0573829c-99d9-48a0-b2f0-e0533e152d4f" providerId="ADAL" clId="{DA7CC543-40D4-4B39-8EE6-E30B506D8744}" dt="2020-11-05T23:58:51.715" v="46" actId="1076"/>
        <pc:sldMkLst>
          <pc:docMk/>
          <pc:sldMk cId="581084672" sldId="260"/>
        </pc:sldMkLst>
        <pc:spChg chg="mod">
          <ac:chgData name="Elizabeth (Beth) Mueller" userId="0573829c-99d9-48a0-b2f0-e0533e152d4f" providerId="ADAL" clId="{DA7CC543-40D4-4B39-8EE6-E30B506D8744}" dt="2020-10-22T19:58:35.892" v="1" actId="14100"/>
          <ac:spMkLst>
            <pc:docMk/>
            <pc:sldMk cId="581084672" sldId="260"/>
            <ac:spMk id="12" creationId="{F5278F09-6CFF-46FB-836A-E47F77692900}"/>
          </ac:spMkLst>
        </pc:spChg>
        <pc:spChg chg="mod">
          <ac:chgData name="Elizabeth (Beth) Mueller" userId="0573829c-99d9-48a0-b2f0-e0533e152d4f" providerId="ADAL" clId="{DA7CC543-40D4-4B39-8EE6-E30B506D8744}" dt="2020-10-22T19:58:39.275" v="2" actId="14100"/>
          <ac:spMkLst>
            <pc:docMk/>
            <pc:sldMk cId="581084672" sldId="260"/>
            <ac:spMk id="13" creationId="{5B625228-1979-4033-87F4-A0B4F1C1ECAC}"/>
          </ac:spMkLst>
        </pc:spChg>
        <pc:picChg chg="del">
          <ac:chgData name="Elizabeth (Beth) Mueller" userId="0573829c-99d9-48a0-b2f0-e0533e152d4f" providerId="ADAL" clId="{DA7CC543-40D4-4B39-8EE6-E30B506D8744}" dt="2020-11-05T23:58:46.466" v="45" actId="478"/>
          <ac:picMkLst>
            <pc:docMk/>
            <pc:sldMk cId="581084672" sldId="260"/>
            <ac:picMk id="6" creationId="{2D8A78CE-1D7B-418C-9137-16A4E031EECC}"/>
          </ac:picMkLst>
        </pc:picChg>
        <pc:picChg chg="mod">
          <ac:chgData name="Elizabeth (Beth) Mueller" userId="0573829c-99d9-48a0-b2f0-e0533e152d4f" providerId="ADAL" clId="{DA7CC543-40D4-4B39-8EE6-E30B506D8744}" dt="2020-11-05T23:58:51.715" v="46" actId="1076"/>
          <ac:picMkLst>
            <pc:docMk/>
            <pc:sldMk cId="581084672" sldId="260"/>
            <ac:picMk id="8" creationId="{D822CDC5-97A0-45BD-8F95-0A2FE22DDA10}"/>
          </ac:picMkLst>
        </pc:picChg>
      </pc:sldChg>
      <pc:sldChg chg="modSp mod">
        <pc:chgData name="Elizabeth (Beth) Mueller" userId="0573829c-99d9-48a0-b2f0-e0533e152d4f" providerId="ADAL" clId="{DA7CC543-40D4-4B39-8EE6-E30B506D8744}" dt="2020-10-22T20:00:20.866" v="8" actId="167"/>
        <pc:sldMkLst>
          <pc:docMk/>
          <pc:sldMk cId="2466613257" sldId="261"/>
        </pc:sldMkLst>
        <pc:picChg chg="mod ord">
          <ac:chgData name="Elizabeth (Beth) Mueller" userId="0573829c-99d9-48a0-b2f0-e0533e152d4f" providerId="ADAL" clId="{DA7CC543-40D4-4B39-8EE6-E30B506D8744}" dt="2020-10-22T20:00:20.866" v="8" actId="167"/>
          <ac:picMkLst>
            <pc:docMk/>
            <pc:sldMk cId="2466613257" sldId="261"/>
            <ac:picMk id="7" creationId="{A776A9E7-03AC-48ED-B247-7CE5606DA0EA}"/>
          </ac:picMkLst>
        </pc:picChg>
      </pc:sldChg>
      <pc:sldChg chg="modSp mod">
        <pc:chgData name="Elizabeth (Beth) Mueller" userId="0573829c-99d9-48a0-b2f0-e0533e152d4f" providerId="ADAL" clId="{DA7CC543-40D4-4B39-8EE6-E30B506D8744}" dt="2020-11-05T23:59:43.806" v="109" actId="1076"/>
        <pc:sldMkLst>
          <pc:docMk/>
          <pc:sldMk cId="2598447937" sldId="263"/>
        </pc:sldMkLst>
        <pc:spChg chg="mod">
          <ac:chgData name="Elizabeth (Beth) Mueller" userId="0573829c-99d9-48a0-b2f0-e0533e152d4f" providerId="ADAL" clId="{DA7CC543-40D4-4B39-8EE6-E30B506D8744}" dt="2020-11-05T23:59:30.104" v="106" actId="14100"/>
          <ac:spMkLst>
            <pc:docMk/>
            <pc:sldMk cId="2598447937" sldId="263"/>
            <ac:spMk id="3" creationId="{4457E774-87B9-4CDC-97E5-72A7641F5522}"/>
          </ac:spMkLst>
        </pc:spChg>
        <pc:grpChg chg="mod">
          <ac:chgData name="Elizabeth (Beth) Mueller" userId="0573829c-99d9-48a0-b2f0-e0533e152d4f" providerId="ADAL" clId="{DA7CC543-40D4-4B39-8EE6-E30B506D8744}" dt="2020-11-05T23:59:43.806" v="109" actId="1076"/>
          <ac:grpSpMkLst>
            <pc:docMk/>
            <pc:sldMk cId="2598447937" sldId="263"/>
            <ac:grpSpMk id="23" creationId="{8A8FA7F0-D437-43FE-9A09-F5C40ACCD95E}"/>
          </ac:grpSpMkLst>
        </pc:grpChg>
      </pc:sldChg>
      <pc:sldChg chg="ord">
        <pc:chgData name="Elizabeth (Beth) Mueller" userId="0573829c-99d9-48a0-b2f0-e0533e152d4f" providerId="ADAL" clId="{DA7CC543-40D4-4B39-8EE6-E30B506D8744}" dt="2020-11-05T23:59:47.091" v="111"/>
        <pc:sldMkLst>
          <pc:docMk/>
          <pc:sldMk cId="1680302499" sldId="264"/>
        </pc:sldMkLst>
      </pc:sldChg>
      <pc:sldChg chg="addSp delSp modSp mod">
        <pc:chgData name="Elizabeth (Beth) Mueller" userId="0573829c-99d9-48a0-b2f0-e0533e152d4f" providerId="ADAL" clId="{DA7CC543-40D4-4B39-8EE6-E30B506D8744}" dt="2020-11-05T23:59:57.804" v="112" actId="478"/>
        <pc:sldMkLst>
          <pc:docMk/>
          <pc:sldMk cId="2013868220" sldId="265"/>
        </pc:sldMkLst>
        <pc:spChg chg="mod">
          <ac:chgData name="Elizabeth (Beth) Mueller" userId="0573829c-99d9-48a0-b2f0-e0533e152d4f" providerId="ADAL" clId="{DA7CC543-40D4-4B39-8EE6-E30B506D8744}" dt="2020-10-22T20:03:12.194" v="14" actId="14100"/>
          <ac:spMkLst>
            <pc:docMk/>
            <pc:sldMk cId="2013868220" sldId="265"/>
            <ac:spMk id="3" creationId="{60E124A4-BF60-4077-9D96-48136B80437C}"/>
          </ac:spMkLst>
        </pc:spChg>
        <pc:picChg chg="add del mod">
          <ac:chgData name="Elizabeth (Beth) Mueller" userId="0573829c-99d9-48a0-b2f0-e0533e152d4f" providerId="ADAL" clId="{DA7CC543-40D4-4B39-8EE6-E30B506D8744}" dt="2020-10-26T17:43:49.539" v="37" actId="478"/>
          <ac:picMkLst>
            <pc:docMk/>
            <pc:sldMk cId="2013868220" sldId="265"/>
            <ac:picMk id="4" creationId="{49F5A201-93A9-4C20-BACF-94897D0C1B6F}"/>
          </ac:picMkLst>
        </pc:picChg>
        <pc:picChg chg="add del mod">
          <ac:chgData name="Elizabeth (Beth) Mueller" userId="0573829c-99d9-48a0-b2f0-e0533e152d4f" providerId="ADAL" clId="{DA7CC543-40D4-4B39-8EE6-E30B506D8744}" dt="2020-11-05T23:59:57.804" v="112" actId="478"/>
          <ac:picMkLst>
            <pc:docMk/>
            <pc:sldMk cId="2013868220" sldId="265"/>
            <ac:picMk id="6" creationId="{2C0D5337-AF19-416F-82B2-E3DF4DA76EB9}"/>
          </ac:picMkLst>
        </pc:picChg>
      </pc:sldChg>
      <pc:sldChg chg="addSp delSp modSp mod">
        <pc:chgData name="Elizabeth (Beth) Mueller" userId="0573829c-99d9-48a0-b2f0-e0533e152d4f" providerId="ADAL" clId="{DA7CC543-40D4-4B39-8EE6-E30B506D8744}" dt="2020-11-06T00:00:05.200" v="115" actId="478"/>
        <pc:sldMkLst>
          <pc:docMk/>
          <pc:sldMk cId="1948380091" sldId="266"/>
        </pc:sldMkLst>
        <pc:picChg chg="add del mod">
          <ac:chgData name="Elizabeth (Beth) Mueller" userId="0573829c-99d9-48a0-b2f0-e0533e152d4f" providerId="ADAL" clId="{DA7CC543-40D4-4B39-8EE6-E30B506D8744}" dt="2020-11-06T00:00:02.535" v="113" actId="478"/>
          <ac:picMkLst>
            <pc:docMk/>
            <pc:sldMk cId="1948380091" sldId="266"/>
            <ac:picMk id="5" creationId="{F265D811-5AEF-4797-BD9F-9A15DA9DF612}"/>
          </ac:picMkLst>
        </pc:picChg>
        <pc:picChg chg="add del mod">
          <ac:chgData name="Elizabeth (Beth) Mueller" userId="0573829c-99d9-48a0-b2f0-e0533e152d4f" providerId="ADAL" clId="{DA7CC543-40D4-4B39-8EE6-E30B506D8744}" dt="2020-11-06T00:00:03.844" v="114" actId="478"/>
          <ac:picMkLst>
            <pc:docMk/>
            <pc:sldMk cId="1948380091" sldId="266"/>
            <ac:picMk id="7" creationId="{EFB259A4-1DAB-4EC9-A1D2-387FBD252C00}"/>
          </ac:picMkLst>
        </pc:picChg>
        <pc:picChg chg="add del mod">
          <ac:chgData name="Elizabeth (Beth) Mueller" userId="0573829c-99d9-48a0-b2f0-e0533e152d4f" providerId="ADAL" clId="{DA7CC543-40D4-4B39-8EE6-E30B506D8744}" dt="2020-11-06T00:00:05.200" v="115" actId="478"/>
          <ac:picMkLst>
            <pc:docMk/>
            <pc:sldMk cId="1948380091" sldId="266"/>
            <ac:picMk id="9" creationId="{9118A7BE-C522-4E19-9704-B71F55BBC3A6}"/>
          </ac:picMkLst>
        </pc:picChg>
      </pc:sldChg>
      <pc:sldChg chg="addSp delSp modSp mod">
        <pc:chgData name="Elizabeth (Beth) Mueller" userId="0573829c-99d9-48a0-b2f0-e0533e152d4f" providerId="ADAL" clId="{DA7CC543-40D4-4B39-8EE6-E30B506D8744}" dt="2020-11-06T00:00:11.311" v="117" actId="478"/>
        <pc:sldMkLst>
          <pc:docMk/>
          <pc:sldMk cId="4107546013" sldId="268"/>
        </pc:sldMkLst>
        <pc:picChg chg="add del mod">
          <ac:chgData name="Elizabeth (Beth) Mueller" userId="0573829c-99d9-48a0-b2f0-e0533e152d4f" providerId="ADAL" clId="{DA7CC543-40D4-4B39-8EE6-E30B506D8744}" dt="2020-11-06T00:00:09.502" v="116" actId="478"/>
          <ac:picMkLst>
            <pc:docMk/>
            <pc:sldMk cId="4107546013" sldId="268"/>
            <ac:picMk id="5" creationId="{EC0A214C-9CAD-445A-8EEB-6B15C201729E}"/>
          </ac:picMkLst>
        </pc:picChg>
        <pc:picChg chg="add del mod">
          <ac:chgData name="Elizabeth (Beth) Mueller" userId="0573829c-99d9-48a0-b2f0-e0533e152d4f" providerId="ADAL" clId="{DA7CC543-40D4-4B39-8EE6-E30B506D8744}" dt="2020-11-06T00:00:11.311" v="117" actId="478"/>
          <ac:picMkLst>
            <pc:docMk/>
            <pc:sldMk cId="4107546013" sldId="268"/>
            <ac:picMk id="7" creationId="{65866DA6-3377-400E-B566-BDD23284D7A0}"/>
          </ac:picMkLst>
        </pc:picChg>
      </pc:sldChg>
      <pc:sldChg chg="del">
        <pc:chgData name="Elizabeth (Beth) Mueller" userId="0573829c-99d9-48a0-b2f0-e0533e152d4f" providerId="ADAL" clId="{DA7CC543-40D4-4B39-8EE6-E30B506D8744}" dt="2020-10-29T21:56:42.743" v="44" actId="2696"/>
        <pc:sldMkLst>
          <pc:docMk/>
          <pc:sldMk cId="1350978583" sldId="26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11/5/2020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51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34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11/5/2020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588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11/5/2020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008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11/5/2020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182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04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11/5/2020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095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11/5/2020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316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11/5/2020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19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11/5/2020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370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229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3860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signupgenius.com/go/10C0D4FADAC2FA0F5C34-meals4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FA8F66-3B85-411D-A2A6-A50DF3026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C8B005-8054-4CF0-AE3D-19EAF4E869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695E25C-06E7-4082-BE92-B571B616B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285571"/>
            <a:ext cx="11265408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4BD7DF-F4BB-427F-B4F6-6DC83A59A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732" y="4428067"/>
            <a:ext cx="11260667" cy="1962497"/>
          </a:xfrm>
          <a:prstGeom prst="rect">
            <a:avLst/>
          </a:prstGeom>
          <a:solidFill>
            <a:srgbClr val="465359">
              <a:alpha val="97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74BD00-C97C-46EB-A91D-43193F6F1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" y="4572000"/>
            <a:ext cx="10965141" cy="89524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Hope for the Journey Home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9A2F63-9F4A-43CB-8618-E1EADD8F8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8" y="5467246"/>
            <a:ext cx="10965142" cy="4848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>
                    <a:alpha val="75000"/>
                  </a:srgbClr>
                </a:solidFill>
              </a:rPr>
              <a:t>What we are doing differently as we re-open </a:t>
            </a:r>
          </a:p>
        </p:txBody>
      </p:sp>
    </p:spTree>
    <p:extLst>
      <p:ext uri="{BB962C8B-B14F-4D97-AF65-F5344CB8AC3E}">
        <p14:creationId xmlns:p14="http://schemas.microsoft.com/office/powerpoint/2010/main" val="521846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36DC3-AF48-4A6B-984A-03DFF49A8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48658"/>
            <a:ext cx="11029616" cy="988332"/>
          </a:xfrm>
        </p:spPr>
        <p:txBody>
          <a:bodyPr/>
          <a:lstStyle/>
          <a:p>
            <a:r>
              <a:rPr lang="en-US" dirty="0"/>
              <a:t>Volunteer Roles – overnight shift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18E2BC-D002-4A70-8494-C282ED5CA110}"/>
              </a:ext>
            </a:extLst>
          </p:cNvPr>
          <p:cNvSpPr txBox="1"/>
          <p:nvPr/>
        </p:nvSpPr>
        <p:spPr>
          <a:xfrm>
            <a:off x="895350" y="1504950"/>
            <a:ext cx="767715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New paid Overnight Staff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Continue to need at least one volunteer.  Two may volunteer as in past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Optional Time Change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Regular 8:00 pm to 9:00 am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Continue to pack lunches and prepare breakfast in the morning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Families breakfast items are in family bin and mini-refrigerator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As short as 9:00 pm to 7 am 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Would essentially “get in, get out” and not have to interact with guests if concerned about face to interaction due to COVID-19 </a:t>
            </a:r>
          </a:p>
        </p:txBody>
      </p:sp>
    </p:spTree>
    <p:extLst>
      <p:ext uri="{BB962C8B-B14F-4D97-AF65-F5344CB8AC3E}">
        <p14:creationId xmlns:p14="http://schemas.microsoft.com/office/powerpoint/2010/main" val="1948380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8D403-AE98-4F3B-9703-1597D0F59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94" y="403806"/>
            <a:ext cx="11029616" cy="988332"/>
          </a:xfrm>
        </p:spPr>
        <p:txBody>
          <a:bodyPr/>
          <a:lstStyle/>
          <a:p>
            <a:r>
              <a:rPr lang="en-US" dirty="0"/>
              <a:t>Volunteer Roles – Meal donations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6F85D7-7406-4B01-9DAE-6C7F68E68A3C}"/>
              </a:ext>
            </a:extLst>
          </p:cNvPr>
          <p:cNvSpPr txBox="1"/>
          <p:nvPr/>
        </p:nvSpPr>
        <p:spPr>
          <a:xfrm>
            <a:off x="553498" y="1392138"/>
            <a:ext cx="75439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Volunteers sign up individually or can be coordinated by Volunteer Coordinators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Meal Drop off between 4:00 pm – 5:00 pm or arrange a time.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 Drop off meal daily, a few at a time or a week’s worth starting on Sunday.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Meal must be store bought, no homemade meals. Easy for us to prepare such as put in oven or crockpot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Great places to look: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Costco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Sam’s Club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Local grocery stores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Contactless drop-off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Opportunity for those that do not feel it is in their best interest to volunteer in the house currently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Meal suggestions are suggestions! Don’t feel limited to what is on the list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Meals for Hope Sign UP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: 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https://www.signupgenius.com/go/10C0D4FADAC2FA0F5C34-meals4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CCA10CD8-94C7-4EEF-87A9-386D25E59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507" y="1392138"/>
            <a:ext cx="4126845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59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8DDC7-7787-4782-97D0-292E6C0B6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44" y="396957"/>
            <a:ext cx="11029616" cy="988332"/>
          </a:xfrm>
        </p:spPr>
        <p:txBody>
          <a:bodyPr/>
          <a:lstStyle/>
          <a:p>
            <a:r>
              <a:rPr lang="en-US" dirty="0"/>
              <a:t>Volunteer roles – New front desk position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CA4359-2E54-4F49-A713-ED38B2C630C4}"/>
              </a:ext>
            </a:extLst>
          </p:cNvPr>
          <p:cNvSpPr txBox="1"/>
          <p:nvPr/>
        </p:nvSpPr>
        <p:spPr>
          <a:xfrm>
            <a:off x="514350" y="1536174"/>
            <a:ext cx="9791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CRC is currently not open to guests 9-3 as in the past.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HJH will be open 24/7 to guests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Seeking volunteers willing to fill the staffing gap from 8:45 am to 2:00 pm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Volunteer part of a day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Minimal contact with guests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Answering phone, and door. Welcoming guests and those dropping off donations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Most days this would be time to work on personal hobbies (like knitting) or read a book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Great opportunity for college aged youth and older  </a:t>
            </a:r>
          </a:p>
        </p:txBody>
      </p:sp>
    </p:spTree>
    <p:extLst>
      <p:ext uri="{BB962C8B-B14F-4D97-AF65-F5344CB8AC3E}">
        <p14:creationId xmlns:p14="http://schemas.microsoft.com/office/powerpoint/2010/main" val="4107546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C1359-C4B4-4C6A-AFC4-F4098E2F0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 Tour -  Front entryway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B07784-E7E2-4749-AB6B-C39CD149F9A5}"/>
              </a:ext>
            </a:extLst>
          </p:cNvPr>
          <p:cNvSpPr txBox="1"/>
          <p:nvPr/>
        </p:nvSpPr>
        <p:spPr>
          <a:xfrm>
            <a:off x="698498" y="1859340"/>
            <a:ext cx="5845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Volunteer Coordinators Desk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Volunteer/Family Sign 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Temperature Check and Health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New Feedback </a:t>
            </a:r>
          </a:p>
        </p:txBody>
      </p:sp>
      <p:pic>
        <p:nvPicPr>
          <p:cNvPr id="5" name="Picture 4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CC5FA0A0-D7CA-460D-97B9-26FDEB975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828" y="3426619"/>
            <a:ext cx="4710648" cy="3181753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970FBDCC-DF34-4389-B045-9325E3563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407" y="1354931"/>
            <a:ext cx="3111103" cy="414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11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776A9E7-03AC-48ED-B247-7CE5606DA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0" y="2654877"/>
            <a:ext cx="7483952" cy="38042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97D42D-6768-4EAA-9DBA-90F50EAD8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paperwork for volunteers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1A8827-1F84-4EEF-A2B0-D223A096D654}"/>
              </a:ext>
            </a:extLst>
          </p:cNvPr>
          <p:cNvSpPr txBox="1"/>
          <p:nvPr/>
        </p:nvSpPr>
        <p:spPr>
          <a:xfrm>
            <a:off x="575894" y="1971675"/>
            <a:ext cx="58439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Regular Code of Conduct form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Regular sign 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What’s New?: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Health Questionnaire and Temperature Check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Assumption of Risk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613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7710E-6E29-4E45-B2E2-5FBAB23A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 Tour – Hallway (overnight and bathrooms)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3E9D29-9332-42D3-8F3E-A1B777931F0D}"/>
              </a:ext>
            </a:extLst>
          </p:cNvPr>
          <p:cNvSpPr txBox="1"/>
          <p:nvPr/>
        </p:nvSpPr>
        <p:spPr>
          <a:xfrm>
            <a:off x="866775" y="2143125"/>
            <a:ext cx="45243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Former office is a paid overnight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Both bathrooms will be for staff and volunteers only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Guests have private bathroom </a:t>
            </a: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F547D1ED-0535-43D3-98E7-EE1778722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745" y="1895159"/>
            <a:ext cx="2636280" cy="351504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C9A368E-A284-4F23-A1E1-62E079B6D4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7"/>
          <a:stretch/>
        </p:blipFill>
        <p:spPr>
          <a:xfrm rot="5400000">
            <a:off x="2238036" y="3438524"/>
            <a:ext cx="2362877" cy="3943350"/>
          </a:xfrm>
          <a:prstGeom prst="rect">
            <a:avLst/>
          </a:prstGeom>
        </p:spPr>
      </p:pic>
      <p:pic>
        <p:nvPicPr>
          <p:cNvPr id="9" name="Picture 8" descr="A bedroom with a bed and a window&#10;&#10;Description automatically generated">
            <a:extLst>
              <a:ext uri="{FF2B5EF4-FFF2-40B4-BE49-F238E27FC236}">
                <a16:creationId xmlns:a16="http://schemas.microsoft.com/office/drawing/2014/main" id="{90A7372F-957F-4169-A669-58C345B9D8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939" y="3559820"/>
            <a:ext cx="338306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66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551D9-6487-4514-BE21-93B49737D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 Tour – End of hallway and family rooms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50505E-E186-47D1-8209-D9766A405AA7}"/>
              </a:ext>
            </a:extLst>
          </p:cNvPr>
          <p:cNvSpPr txBox="1"/>
          <p:nvPr/>
        </p:nvSpPr>
        <p:spPr>
          <a:xfrm>
            <a:off x="847725" y="2962275"/>
            <a:ext cx="2085975" cy="3166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6F62FB-D6D0-4AC5-89D1-4698D6A95CD9}"/>
              </a:ext>
            </a:extLst>
          </p:cNvPr>
          <p:cNvSpPr txBox="1"/>
          <p:nvPr/>
        </p:nvSpPr>
        <p:spPr>
          <a:xfrm>
            <a:off x="733425" y="1717990"/>
            <a:ext cx="5829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Combined two guest rooms at the end of the hallway into one “suite style” room.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One room is for sleeping and the other is a family room.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Private bathroom</a:t>
            </a:r>
          </a:p>
        </p:txBody>
      </p:sp>
      <p:pic>
        <p:nvPicPr>
          <p:cNvPr id="8" name="Picture 7" descr="A bedroom with a bed and a chair in a room&#10;&#10;Description automatically generated">
            <a:extLst>
              <a:ext uri="{FF2B5EF4-FFF2-40B4-BE49-F238E27FC236}">
                <a16:creationId xmlns:a16="http://schemas.microsoft.com/office/drawing/2014/main" id="{D822CDC5-97A0-45BD-8F95-0A2FE22DD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422" y="3441759"/>
            <a:ext cx="3972560" cy="2730495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A1594636-895E-4448-908B-B8AE8EBB8F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08" t="2285" r="334" b="2555"/>
          <a:stretch/>
        </p:blipFill>
        <p:spPr>
          <a:xfrm>
            <a:off x="9210392" y="2327986"/>
            <a:ext cx="2482052" cy="384426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452E5E4-324B-4E7B-B491-65BD7EEDFC33}"/>
              </a:ext>
            </a:extLst>
          </p:cNvPr>
          <p:cNvSpPr/>
          <p:nvPr/>
        </p:nvSpPr>
        <p:spPr>
          <a:xfrm>
            <a:off x="9073273" y="1940559"/>
            <a:ext cx="1874904" cy="18425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278F09-6CFF-46FB-836A-E47F77692900}"/>
              </a:ext>
            </a:extLst>
          </p:cNvPr>
          <p:cNvSpPr/>
          <p:nvPr/>
        </p:nvSpPr>
        <p:spPr>
          <a:xfrm>
            <a:off x="9372600" y="2435609"/>
            <a:ext cx="1466850" cy="718592"/>
          </a:xfrm>
          <a:prstGeom prst="rect">
            <a:avLst/>
          </a:prstGeom>
          <a:solidFill>
            <a:srgbClr val="FFFF00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625228-1979-4033-87F4-A0B4F1C1ECAC}"/>
              </a:ext>
            </a:extLst>
          </p:cNvPr>
          <p:cNvSpPr/>
          <p:nvPr/>
        </p:nvSpPr>
        <p:spPr>
          <a:xfrm>
            <a:off x="9372600" y="3154201"/>
            <a:ext cx="809429" cy="387427"/>
          </a:xfrm>
          <a:prstGeom prst="rect">
            <a:avLst/>
          </a:prstGeom>
          <a:solidFill>
            <a:srgbClr val="FFFF00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084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66081-89BF-4377-B3AB-B5707F028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 Tour – Upstairs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334FAB-D478-4D5A-A49C-46E6269670D5}"/>
              </a:ext>
            </a:extLst>
          </p:cNvPr>
          <p:cNvSpPr txBox="1"/>
          <p:nvPr/>
        </p:nvSpPr>
        <p:spPr>
          <a:xfrm>
            <a:off x="761999" y="1943100"/>
            <a:ext cx="4267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Same sleeping room/family room arrangement upstairs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Private bathroom upstairs </a:t>
            </a:r>
          </a:p>
        </p:txBody>
      </p:sp>
      <p:pic>
        <p:nvPicPr>
          <p:cNvPr id="5" name="Picture 4" descr="A bedroom with a bed and a chair in a room&#10;&#10;Description automatically generated">
            <a:extLst>
              <a:ext uri="{FF2B5EF4-FFF2-40B4-BE49-F238E27FC236}">
                <a16:creationId xmlns:a16="http://schemas.microsoft.com/office/drawing/2014/main" id="{AF7C8122-8E71-40BB-9543-0251CE8A2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250" y="1741110"/>
            <a:ext cx="3079750" cy="4106333"/>
          </a:xfrm>
          <a:prstGeom prst="rect">
            <a:avLst/>
          </a:prstGeom>
        </p:spPr>
      </p:pic>
      <p:pic>
        <p:nvPicPr>
          <p:cNvPr id="7" name="Picture 6" descr="A bedroom with a bed and a chair in a room&#10;&#10;Description automatically generated">
            <a:extLst>
              <a:ext uri="{FF2B5EF4-FFF2-40B4-BE49-F238E27FC236}">
                <a16:creationId xmlns:a16="http://schemas.microsoft.com/office/drawing/2014/main" id="{0ECEB085-EE26-4260-AE72-6E1E893AE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49" y="3512760"/>
            <a:ext cx="4267201" cy="278295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5BCD046-C046-492E-A85D-68E2422353F3}"/>
              </a:ext>
            </a:extLst>
          </p:cNvPr>
          <p:cNvSpPr/>
          <p:nvPr/>
        </p:nvSpPr>
        <p:spPr>
          <a:xfrm>
            <a:off x="9591675" y="2398335"/>
            <a:ext cx="1371600" cy="22288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795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52A15-3F54-4AAC-97DF-A18E8925A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 Tour – Kitchen and Dining room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57E774-87B9-4CDC-97E5-72A7641F5522}"/>
              </a:ext>
            </a:extLst>
          </p:cNvPr>
          <p:cNvSpPr txBox="1"/>
          <p:nvPr/>
        </p:nvSpPr>
        <p:spPr>
          <a:xfrm>
            <a:off x="847724" y="1717990"/>
            <a:ext cx="50456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accessible furniture in front of TV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Family specific tables and bins to hold dishware, snacks, and condiments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Plexiglass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Designated  Volunteer and Staff table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A8FA7F0-D437-43FE-9A09-F5C40ACCD95E}"/>
              </a:ext>
            </a:extLst>
          </p:cNvPr>
          <p:cNvGrpSpPr/>
          <p:nvPr/>
        </p:nvGrpSpPr>
        <p:grpSpPr>
          <a:xfrm>
            <a:off x="2225498" y="4395646"/>
            <a:ext cx="3194227" cy="2084820"/>
            <a:chOff x="1524000" y="678180"/>
            <a:chExt cx="8239760" cy="6179820"/>
          </a:xfrm>
        </p:grpSpPr>
        <p:pic>
          <p:nvPicPr>
            <p:cNvPr id="5" name="Picture 4" descr="A picture containing indoor, table, kitchen, sitting&#10;&#10;Description automatically generated">
              <a:extLst>
                <a:ext uri="{FF2B5EF4-FFF2-40B4-BE49-F238E27FC236}">
                  <a16:creationId xmlns:a16="http://schemas.microsoft.com/office/drawing/2014/main" id="{F1D0DECB-EA82-44C3-84D6-A89CF6E6A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678180"/>
              <a:ext cx="8239760" cy="6179820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1BFC79D-1B4D-4F9D-9DE6-5AC9DDFADB43}"/>
                </a:ext>
              </a:extLst>
            </p:cNvPr>
            <p:cNvCxnSpPr/>
            <p:nvPr/>
          </p:nvCxnSpPr>
          <p:spPr>
            <a:xfrm flipH="1" flipV="1">
              <a:off x="2133600" y="1016000"/>
              <a:ext cx="284480" cy="408432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8190E47-D60F-4EB3-B860-ACC361479080}"/>
                </a:ext>
              </a:extLst>
            </p:cNvPr>
            <p:cNvCxnSpPr>
              <a:cxnSpLocks/>
            </p:cNvCxnSpPr>
            <p:nvPr/>
          </p:nvCxnSpPr>
          <p:spPr>
            <a:xfrm>
              <a:off x="2133600" y="995678"/>
              <a:ext cx="7439025" cy="2032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2F87123-9C64-4324-AD6B-9554BCA33720}"/>
                </a:ext>
              </a:extLst>
            </p:cNvPr>
            <p:cNvCxnSpPr>
              <a:cxnSpLocks/>
            </p:cNvCxnSpPr>
            <p:nvPr/>
          </p:nvCxnSpPr>
          <p:spPr>
            <a:xfrm>
              <a:off x="2418080" y="5100320"/>
              <a:ext cx="222059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89EB785-9E75-4367-A2B0-271EB8435AD5}"/>
                </a:ext>
              </a:extLst>
            </p:cNvPr>
            <p:cNvCxnSpPr>
              <a:cxnSpLocks/>
            </p:cNvCxnSpPr>
            <p:nvPr/>
          </p:nvCxnSpPr>
          <p:spPr>
            <a:xfrm>
              <a:off x="4638675" y="4695825"/>
              <a:ext cx="0" cy="40449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3AE9233-0513-4061-A293-09796C67DADF}"/>
                </a:ext>
              </a:extLst>
            </p:cNvPr>
            <p:cNvCxnSpPr>
              <a:cxnSpLocks/>
            </p:cNvCxnSpPr>
            <p:nvPr/>
          </p:nvCxnSpPr>
          <p:spPr>
            <a:xfrm>
              <a:off x="4638675" y="4695825"/>
              <a:ext cx="24003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0CE33EE-B1E2-443F-A892-400B2D3345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0675" y="1082515"/>
              <a:ext cx="278765" cy="405749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34532CD-B95A-4973-940C-3E055E67EB34}"/>
                </a:ext>
              </a:extLst>
            </p:cNvPr>
            <p:cNvCxnSpPr>
              <a:cxnSpLocks/>
            </p:cNvCxnSpPr>
            <p:nvPr/>
          </p:nvCxnSpPr>
          <p:spPr>
            <a:xfrm>
              <a:off x="7038975" y="5109845"/>
              <a:ext cx="21717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42C1AB3-6509-4EFA-A7CE-D06F425010F8}"/>
                </a:ext>
              </a:extLst>
            </p:cNvPr>
            <p:cNvCxnSpPr>
              <a:cxnSpLocks/>
            </p:cNvCxnSpPr>
            <p:nvPr/>
          </p:nvCxnSpPr>
          <p:spPr>
            <a:xfrm>
              <a:off x="7038975" y="4705350"/>
              <a:ext cx="0" cy="40449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 descr="A picture containing indoor, table, sitting, items&#10;&#10;Description automatically generated">
            <a:extLst>
              <a:ext uri="{FF2B5EF4-FFF2-40B4-BE49-F238E27FC236}">
                <a16:creationId xmlns:a16="http://schemas.microsoft.com/office/drawing/2014/main" id="{585DAEAD-D5D1-4E94-992B-D545CD576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350" y="1850800"/>
            <a:ext cx="3429000" cy="2301333"/>
          </a:xfrm>
          <a:prstGeom prst="rect">
            <a:avLst/>
          </a:prstGeom>
        </p:spPr>
      </p:pic>
      <p:pic>
        <p:nvPicPr>
          <p:cNvPr id="27" name="Picture 26" descr="A picture containing indoor, table, kitchen, chair&#10;&#10;Description automatically generated">
            <a:extLst>
              <a:ext uri="{FF2B5EF4-FFF2-40B4-BE49-F238E27FC236}">
                <a16:creationId xmlns:a16="http://schemas.microsoft.com/office/drawing/2014/main" id="{4B872CBA-294E-4213-A4DE-DAA4733FE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01" y="4284943"/>
            <a:ext cx="3750509" cy="219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47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33D00-773D-4741-AAC7-41AB070C9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 Tour – Storage Room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2EBC80-C54C-40CE-BD3D-F4BBAFEE7CB2}"/>
              </a:ext>
            </a:extLst>
          </p:cNvPr>
          <p:cNvSpPr txBox="1"/>
          <p:nvPr/>
        </p:nvSpPr>
        <p:spPr>
          <a:xfrm>
            <a:off x="781050" y="2133600"/>
            <a:ext cx="2695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COVID – 19 supply shelf </a:t>
            </a:r>
          </a:p>
        </p:txBody>
      </p:sp>
      <p:pic>
        <p:nvPicPr>
          <p:cNvPr id="5" name="Picture 4" descr="A shelf with many items on the counter&#10;&#10;Description automatically generated">
            <a:extLst>
              <a:ext uri="{FF2B5EF4-FFF2-40B4-BE49-F238E27FC236}">
                <a16:creationId xmlns:a16="http://schemas.microsoft.com/office/drawing/2014/main" id="{35EB8253-BEBB-4D95-940A-E22C0CFEA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876" y="1223824"/>
            <a:ext cx="4139149" cy="499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02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282D6-931B-488A-9AC6-DDE6A111E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Volunteer Roles – Dinner Shift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E124A4-BF60-4077-9D96-48136B80437C}"/>
              </a:ext>
            </a:extLst>
          </p:cNvPr>
          <p:cNvSpPr txBox="1"/>
          <p:nvPr/>
        </p:nvSpPr>
        <p:spPr>
          <a:xfrm>
            <a:off x="304800" y="1723691"/>
            <a:ext cx="77343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Dinner Shift still available starting between 4:30-5PM and ending between 7-7:30PM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i="1" dirty="0"/>
              <a:t>NEW:</a:t>
            </a:r>
            <a:r>
              <a:rPr lang="en-US" sz="2400" dirty="0"/>
              <a:t> Serving dinner on Thursday evenings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Meals may be easier to prepare than in the past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Volunteers will serve guests behind plexiglass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Separate table for Staff and Volunteers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Enjoy meal and converse with guests while a safe distance away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Plexiglass at table and serving area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Light house keeping tasks to complete (revised list) </a:t>
            </a:r>
          </a:p>
        </p:txBody>
      </p:sp>
    </p:spTree>
    <p:extLst>
      <p:ext uri="{BB962C8B-B14F-4D97-AF65-F5344CB8AC3E}">
        <p14:creationId xmlns:p14="http://schemas.microsoft.com/office/powerpoint/2010/main" val="201386822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nalogousFromLightSeedRightStep">
      <a:dk1>
        <a:srgbClr val="000000"/>
      </a:dk1>
      <a:lt1>
        <a:srgbClr val="FFFFFF"/>
      </a:lt1>
      <a:dk2>
        <a:srgbClr val="412440"/>
      </a:dk2>
      <a:lt2>
        <a:srgbClr val="E8E4E2"/>
      </a:lt2>
      <a:accent1>
        <a:srgbClr val="81A7BB"/>
      </a:accent1>
      <a:accent2>
        <a:srgbClr val="7F8DBA"/>
      </a:accent2>
      <a:accent3>
        <a:srgbClr val="9F96C6"/>
      </a:accent3>
      <a:accent4>
        <a:srgbClr val="A27FBA"/>
      </a:accent4>
      <a:accent5>
        <a:srgbClr val="C492C3"/>
      </a:accent5>
      <a:accent6>
        <a:srgbClr val="BA7FA0"/>
      </a:accent6>
      <a:hlink>
        <a:srgbClr val="A7775C"/>
      </a:hlink>
      <a:folHlink>
        <a:srgbClr val="7F7F7F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565</Words>
  <Application>Microsoft Office PowerPoint</Application>
  <PresentationFormat>Widescreen</PresentationFormat>
  <Paragraphs>72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Gill Sans MT</vt:lpstr>
      <vt:lpstr>Wingdings 2</vt:lpstr>
      <vt:lpstr>DividendVTI</vt:lpstr>
      <vt:lpstr>Hope for the Journey Home Update</vt:lpstr>
      <vt:lpstr>House Tour -  Front entryway </vt:lpstr>
      <vt:lpstr>paperwork for volunteers </vt:lpstr>
      <vt:lpstr>House Tour – Hallway (overnight and bathrooms)</vt:lpstr>
      <vt:lpstr>House Tour – End of hallway and family rooms</vt:lpstr>
      <vt:lpstr>House Tour – Upstairs  </vt:lpstr>
      <vt:lpstr>House Tour – Kitchen and Dining room </vt:lpstr>
      <vt:lpstr>House Tour – Storage Room</vt:lpstr>
      <vt:lpstr>Volunteer Roles – Dinner Shift </vt:lpstr>
      <vt:lpstr>Volunteer Roles – overnight shift </vt:lpstr>
      <vt:lpstr>Volunteer Roles – Meal donations </vt:lpstr>
      <vt:lpstr>Volunteer roles – New front desk position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Hope for the Journey Home Update</dc:title>
  <dc:creator>Elizabeth (Beth) Mueller</dc:creator>
  <cp:lastModifiedBy>Elizabeth (Beth) Mueller</cp:lastModifiedBy>
  <cp:revision>16</cp:revision>
  <cp:lastPrinted>2020-10-29T21:57:00Z</cp:lastPrinted>
  <dcterms:created xsi:type="dcterms:W3CDTF">2020-10-15T22:20:15Z</dcterms:created>
  <dcterms:modified xsi:type="dcterms:W3CDTF">2020-11-06T00:00:18Z</dcterms:modified>
</cp:coreProperties>
</file>